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1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76" r:id="rId26"/>
    <p:sldId id="283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068" autoAdjust="0"/>
  </p:normalViewPr>
  <p:slideViewPr>
    <p:cSldViewPr>
      <p:cViewPr>
        <p:scale>
          <a:sx n="66" d="100"/>
          <a:sy n="66" d="100"/>
        </p:scale>
        <p:origin x="-7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9E2D9-B81D-4CB7-9618-4503B5ACA67F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BC92C-DC5D-4621-BA12-A25A995D400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7BB8-80E0-494F-87BB-4FF6DFF9B4C3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0C53-A816-45AC-8B09-E8AFFC42AE7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7BB8-80E0-494F-87BB-4FF6DFF9B4C3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0C53-A816-45AC-8B09-E8AFFC42AE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7BB8-80E0-494F-87BB-4FF6DFF9B4C3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0C53-A816-45AC-8B09-E8AFFC42AE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7BB8-80E0-494F-87BB-4FF6DFF9B4C3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0C53-A816-45AC-8B09-E8AFFC42AE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7BB8-80E0-494F-87BB-4FF6DFF9B4C3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850A0C53-A816-45AC-8B09-E8AFFC42AE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7BB8-80E0-494F-87BB-4FF6DFF9B4C3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0C53-A816-45AC-8B09-E8AFFC42AE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7BB8-80E0-494F-87BB-4FF6DFF9B4C3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0C53-A816-45AC-8B09-E8AFFC42AE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7BB8-80E0-494F-87BB-4FF6DFF9B4C3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0C53-A816-45AC-8B09-E8AFFC42AE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7BB8-80E0-494F-87BB-4FF6DFF9B4C3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0C53-A816-45AC-8B09-E8AFFC42AE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7BB8-80E0-494F-87BB-4FF6DFF9B4C3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0C53-A816-45AC-8B09-E8AFFC42AE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7BB8-80E0-494F-87BB-4FF6DFF9B4C3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0C53-A816-45AC-8B09-E8AFFC42AE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A67D7BB8-80E0-494F-87BB-4FF6DFF9B4C3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850A0C53-A816-45AC-8B09-E8AFFC42AE7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332656"/>
            <a:ext cx="7772400" cy="1470025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rgbClr val="002060"/>
                </a:solidFill>
                <a:latin typeface="Algerian" pitchFamily="82" charset="0"/>
              </a:rPr>
              <a:t>INTERNET AND WEB TECHNOLOGY  LAB(IT-652)</a:t>
            </a:r>
            <a:endParaRPr lang="en-US" dirty="0">
              <a:solidFill>
                <a:srgbClr val="002060"/>
              </a:solidFill>
              <a:latin typeface="Algerian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1988840"/>
            <a:ext cx="8372942" cy="4105459"/>
          </a:xfrm>
        </p:spPr>
        <p:txBody>
          <a:bodyPr>
            <a:normAutofit fontScale="85000" lnSpcReduction="20000"/>
          </a:bodyPr>
          <a:lstStyle/>
          <a:p>
            <a:r>
              <a:rPr lang="en-IN" dirty="0" smtClean="0">
                <a:solidFill>
                  <a:srgbClr val="002060"/>
                </a:solidFill>
                <a:latin typeface="Gill Sans Ultra Bold Condensed" pitchFamily="34" charset="0"/>
              </a:rPr>
              <a:t>      </a:t>
            </a:r>
          </a:p>
          <a:p>
            <a:endParaRPr lang="en-IN" dirty="0" smtClean="0">
              <a:solidFill>
                <a:srgbClr val="002060"/>
              </a:solidFill>
              <a:latin typeface="Gill Sans Ultra Bold Condensed" pitchFamily="34" charset="0"/>
            </a:endParaRPr>
          </a:p>
          <a:p>
            <a:r>
              <a:rPr lang="en-IN" sz="4800" dirty="0" smtClean="0">
                <a:solidFill>
                  <a:srgbClr val="002060"/>
                </a:solidFill>
                <a:latin typeface="Algerian" pitchFamily="82" charset="0"/>
              </a:rPr>
              <a:t>GROUP NO. 20</a:t>
            </a:r>
          </a:p>
          <a:p>
            <a:endParaRPr lang="en-IN" dirty="0" smtClean="0">
              <a:solidFill>
                <a:srgbClr val="002060"/>
              </a:solidFill>
              <a:latin typeface="Gill Sans Ultra Bold Condensed" pitchFamily="34" charset="0"/>
            </a:endParaRPr>
          </a:p>
          <a:p>
            <a:r>
              <a:rPr lang="en-IN" sz="3600" dirty="0" smtClean="0">
                <a:solidFill>
                  <a:srgbClr val="002060"/>
                </a:solidFill>
                <a:latin typeface="Bernard MT Condensed" pitchFamily="18" charset="0"/>
              </a:rPr>
              <a:t>ROLL NO.:</a:t>
            </a:r>
          </a:p>
          <a:p>
            <a:r>
              <a:rPr lang="en-IN" sz="3600" dirty="0" smtClean="0">
                <a:solidFill>
                  <a:srgbClr val="002060"/>
                </a:solidFill>
                <a:latin typeface="Bernard MT Condensed" pitchFamily="18" charset="0"/>
              </a:rPr>
              <a:t>14/IT/21</a:t>
            </a:r>
          </a:p>
          <a:p>
            <a:r>
              <a:rPr lang="en-IN" sz="3600" dirty="0" smtClean="0">
                <a:solidFill>
                  <a:srgbClr val="002060"/>
                </a:solidFill>
                <a:latin typeface="Bernard MT Condensed" pitchFamily="18" charset="0"/>
              </a:rPr>
              <a:t>14/IT/31</a:t>
            </a:r>
          </a:p>
          <a:p>
            <a:r>
              <a:rPr lang="en-IN" sz="3600" dirty="0" smtClean="0">
                <a:solidFill>
                  <a:srgbClr val="002060"/>
                </a:solidFill>
                <a:latin typeface="Bernard MT Condensed" pitchFamily="18" charset="0"/>
              </a:rPr>
              <a:t>14/IT/51</a:t>
            </a:r>
          </a:p>
          <a:p>
            <a:r>
              <a:rPr lang="en-IN" sz="3600" dirty="0" smtClean="0">
                <a:solidFill>
                  <a:srgbClr val="002060"/>
                </a:solidFill>
                <a:latin typeface="Bernard MT Condensed" pitchFamily="18" charset="0"/>
              </a:rPr>
              <a:t>DATE:18/01/17</a:t>
            </a:r>
          </a:p>
          <a:p>
            <a:endParaRPr lang="en-IN" dirty="0" smtClean="0">
              <a:solidFill>
                <a:srgbClr val="002060"/>
              </a:solidFill>
              <a:latin typeface="Gill Sans Ultra Bold Condensed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0" y="404664"/>
            <a:ext cx="8229600" cy="864096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  <a:latin typeface="Bernard MT Condensed" pitchFamily="18" charset="0"/>
              </a:rPr>
              <a:t>DAY 3: DATE:- 08/02/17</a:t>
            </a:r>
            <a:endParaRPr lang="en-US" dirty="0">
              <a:solidFill>
                <a:srgbClr val="002060"/>
              </a:solidFill>
              <a:latin typeface="Bernard MT Condensed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16832"/>
            <a:ext cx="6400800" cy="3167466"/>
          </a:xfrm>
        </p:spPr>
        <p:txBody>
          <a:bodyPr/>
          <a:lstStyle/>
          <a:p>
            <a:r>
              <a:rPr lang="en-US" sz="3600" dirty="0" smtClean="0">
                <a:solidFill>
                  <a:srgbClr val="002060"/>
                </a:solidFill>
                <a:latin typeface="Algerian" pitchFamily="82" charset="0"/>
              </a:rPr>
              <a:t>Roll no:</a:t>
            </a:r>
          </a:p>
          <a:p>
            <a:r>
              <a:rPr lang="en-US" sz="3600" dirty="0" smtClean="0">
                <a:solidFill>
                  <a:srgbClr val="002060"/>
                </a:solidFill>
                <a:latin typeface="Algerian" pitchFamily="82" charset="0"/>
              </a:rPr>
              <a:t>14/IT/21</a:t>
            </a:r>
          </a:p>
          <a:p>
            <a:r>
              <a:rPr lang="en-US" sz="3600" dirty="0" smtClean="0">
                <a:solidFill>
                  <a:srgbClr val="002060"/>
                </a:solidFill>
                <a:latin typeface="Algerian" pitchFamily="82" charset="0"/>
              </a:rPr>
              <a:t>14/IT/31</a:t>
            </a:r>
          </a:p>
          <a:p>
            <a:r>
              <a:rPr lang="en-US" sz="3600" dirty="0" smtClean="0">
                <a:solidFill>
                  <a:srgbClr val="002060"/>
                </a:solidFill>
                <a:latin typeface="Algerian" pitchFamily="82" charset="0"/>
              </a:rPr>
              <a:t>14/IT/51</a:t>
            </a:r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0" y="404664"/>
            <a:ext cx="8229600" cy="1008112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  <a:latin typeface="Bernard MT Condensed" pitchFamily="18" charset="0"/>
              </a:rPr>
              <a:t>ADMIN LOGIN</a:t>
            </a:r>
            <a:endParaRPr lang="en-US" dirty="0">
              <a:solidFill>
                <a:srgbClr val="002060"/>
              </a:solidFill>
              <a:latin typeface="Bernard MT Condensed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(3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12776"/>
            <a:ext cx="9144000" cy="59766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0" y="0"/>
            <a:ext cx="8229600" cy="1340768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  <a:latin typeface="Bernard MT Condensed" pitchFamily="18" charset="0"/>
              </a:rPr>
              <a:t>ADMIN REGISTRATION</a:t>
            </a:r>
            <a:endParaRPr lang="en-US" dirty="0">
              <a:solidFill>
                <a:srgbClr val="002060"/>
              </a:solidFill>
              <a:latin typeface="Bernard MT Condensed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(4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268760"/>
            <a:ext cx="8316416" cy="53702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Bernard MT Condensed" pitchFamily="18" charset="0"/>
              </a:rPr>
              <a:t>STUDENT LOGIN</a:t>
            </a:r>
            <a:endParaRPr lang="en-US" dirty="0">
              <a:solidFill>
                <a:srgbClr val="002060"/>
              </a:solidFill>
              <a:latin typeface="Bernard MT Condensed" pitchFamily="18" charset="0"/>
            </a:endParaRPr>
          </a:p>
        </p:txBody>
      </p:sp>
      <p:pic>
        <p:nvPicPr>
          <p:cNvPr id="4" name="Content Placeholder 3" descr="Screenshot (5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41017"/>
            <a:ext cx="8229600" cy="4626891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0" y="260648"/>
            <a:ext cx="8229600" cy="1008112"/>
          </a:xfrm>
        </p:spPr>
        <p:txBody>
          <a:bodyPr/>
          <a:lstStyle/>
          <a:p>
            <a:r>
              <a:rPr lang="en-US" b="0" u="sng" dirty="0" smtClean="0">
                <a:solidFill>
                  <a:srgbClr val="002060"/>
                </a:solidFill>
                <a:latin typeface="Bernard MT Condensed" pitchFamily="18" charset="0"/>
              </a:rPr>
              <a:t>WORK DISTRIBUTION</a:t>
            </a:r>
            <a:endParaRPr lang="en-US" b="0" u="sng" dirty="0">
              <a:solidFill>
                <a:srgbClr val="002060"/>
              </a:solidFill>
              <a:latin typeface="Bernard MT Condensed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628800"/>
            <a:ext cx="6400800" cy="3455498"/>
          </a:xfrm>
        </p:spPr>
        <p:txBody>
          <a:bodyPr/>
          <a:lstStyle/>
          <a:p>
            <a:pPr algn="l"/>
            <a:r>
              <a:rPr lang="en-US" dirty="0" smtClean="0">
                <a:latin typeface="Copperplate Gothic Bold" pitchFamily="34" charset="0"/>
              </a:rPr>
              <a:t>14/IT/21</a:t>
            </a:r>
          </a:p>
          <a:p>
            <a:pPr algn="l">
              <a:buFont typeface="Arial" pitchFamily="34" charset="0"/>
              <a:buChar char="•"/>
            </a:pPr>
            <a:r>
              <a:rPr lang="en-IN" dirty="0" smtClean="0">
                <a:latin typeface="Copperplate Gothic Bold" pitchFamily="34" charset="0"/>
              </a:rPr>
              <a:t> ADDED HTML OF ADMIN REGISTRATION PAGE</a:t>
            </a:r>
          </a:p>
          <a:p>
            <a:pPr algn="l">
              <a:buFont typeface="Arial" pitchFamily="34" charset="0"/>
              <a:buChar char="•"/>
            </a:pPr>
            <a:r>
              <a:rPr lang="en-IN" dirty="0" smtClean="0">
                <a:latin typeface="Copperplate Gothic Bold" pitchFamily="34" charset="0"/>
              </a:rPr>
              <a:t>ADDED CSS OF ADMIN REGISTRATION PAGE</a:t>
            </a:r>
            <a:endParaRPr lang="en-US" dirty="0" smtClean="0">
              <a:latin typeface="Copperplate Gothic Bold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0" y="476672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b="0" u="sng" dirty="0" smtClean="0">
                <a:solidFill>
                  <a:srgbClr val="002060"/>
                </a:solidFill>
                <a:latin typeface="Bernard MT Condensed" pitchFamily="18" charset="0"/>
              </a:rPr>
              <a:t>WORK DISTRIBUTION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32" y="1412776"/>
            <a:ext cx="6400800" cy="17526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IN" dirty="0" smtClean="0"/>
              <a:t>14/IT/31</a:t>
            </a:r>
          </a:p>
          <a:p>
            <a:pPr algn="l">
              <a:buFont typeface="Arial" pitchFamily="34" charset="0"/>
              <a:buChar char="•"/>
            </a:pPr>
            <a:r>
              <a:rPr lang="en-IN" dirty="0" smtClean="0"/>
              <a:t>ADDED HTML  PAGE OF  STUDENT LOGIN</a:t>
            </a:r>
          </a:p>
          <a:p>
            <a:pPr algn="l">
              <a:buFont typeface="Arial" pitchFamily="34" charset="0"/>
              <a:buChar char="•"/>
            </a:pPr>
            <a:r>
              <a:rPr lang="en-IN" dirty="0" smtClean="0"/>
              <a:t>CREATED PRESENTATION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8229600" cy="1008112"/>
          </a:xfrm>
        </p:spPr>
        <p:txBody>
          <a:bodyPr/>
          <a:lstStyle/>
          <a:p>
            <a:r>
              <a:rPr lang="en-US" b="0" u="sng" dirty="0" smtClean="0">
                <a:solidFill>
                  <a:srgbClr val="002060"/>
                </a:solidFill>
                <a:latin typeface="Bernard MT Condensed" pitchFamily="18" charset="0"/>
              </a:rPr>
              <a:t>WORK DISTRIBUTION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32" y="1844824"/>
            <a:ext cx="6400800" cy="1752600"/>
          </a:xfrm>
        </p:spPr>
        <p:txBody>
          <a:bodyPr>
            <a:normAutofit lnSpcReduction="10000"/>
          </a:bodyPr>
          <a:lstStyle/>
          <a:p>
            <a:pPr algn="l"/>
            <a:r>
              <a:rPr lang="en-IN" dirty="0" smtClean="0"/>
              <a:t>14/IT/51</a:t>
            </a:r>
          </a:p>
          <a:p>
            <a:pPr algn="l">
              <a:buFont typeface="Arial" pitchFamily="34" charset="0"/>
              <a:buChar char="•"/>
            </a:pPr>
            <a:r>
              <a:rPr lang="en-IN" dirty="0" smtClean="0"/>
              <a:t>CREATED ADDED HTML AND CSS  STYLING OF HOMEPAGE AND LOGIN PAGE.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404664"/>
            <a:ext cx="8229600" cy="158417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pperplate Gothic Bold" pitchFamily="34" charset="0"/>
              </a:rPr>
              <a:t>Tasks to be completed next week (15/02/17)</a:t>
            </a:r>
            <a:endParaRPr lang="en-US" dirty="0">
              <a:solidFill>
                <a:srgbClr val="FF0000"/>
              </a:solidFill>
              <a:latin typeface="Copperplate Gothic Bold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>
              <a:buFont typeface="Wingdings" pitchFamily="2" charset="2"/>
              <a:buChar char="q"/>
            </a:pPr>
            <a:r>
              <a:rPr lang="en-IN" dirty="0" smtClean="0"/>
              <a:t>FORM VALIDATION</a:t>
            </a:r>
          </a:p>
          <a:p>
            <a:pPr algn="l">
              <a:buFont typeface="Wingdings" pitchFamily="2" charset="2"/>
              <a:buChar char="q"/>
            </a:pPr>
            <a:r>
              <a:rPr lang="en-IN" dirty="0" smtClean="0"/>
              <a:t>CREATE DISPLAY PAGE FOR ADMIN LOGIN.</a:t>
            </a:r>
          </a:p>
          <a:p>
            <a:pPr algn="l">
              <a:buFont typeface="Wingdings" pitchFamily="2" charset="2"/>
              <a:buChar char="q"/>
            </a:pPr>
            <a:endParaRPr lang="en-IN" dirty="0" smtClean="0"/>
          </a:p>
          <a:p>
            <a:pPr algn="l">
              <a:buFont typeface="Wingdings" pitchFamily="2" charset="2"/>
              <a:buChar char="q"/>
            </a:pP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188640"/>
            <a:ext cx="8229600" cy="936104"/>
          </a:xfrm>
        </p:spPr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Day 4: 15/02/17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412776"/>
            <a:ext cx="6400800" cy="3671522"/>
          </a:xfrm>
        </p:spPr>
        <p:txBody>
          <a:bodyPr/>
          <a:lstStyle/>
          <a:p>
            <a:endParaRPr lang="en-IN" dirty="0" smtClean="0"/>
          </a:p>
          <a:p>
            <a:r>
              <a:rPr lang="en-IN" dirty="0" smtClean="0"/>
              <a:t>Roll no:</a:t>
            </a:r>
          </a:p>
          <a:p>
            <a:r>
              <a:rPr lang="en-IN" dirty="0" smtClean="0"/>
              <a:t>14/IT/21</a:t>
            </a:r>
          </a:p>
          <a:p>
            <a:r>
              <a:rPr lang="en-IN" dirty="0" smtClean="0"/>
              <a:t>14/IT/31</a:t>
            </a:r>
          </a:p>
          <a:p>
            <a:r>
              <a:rPr lang="en-IN" dirty="0" smtClean="0"/>
              <a:t>14/IT/51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260648"/>
            <a:ext cx="8229600" cy="792088"/>
          </a:xfrm>
        </p:spPr>
        <p:txBody>
          <a:bodyPr/>
          <a:lstStyle/>
          <a:p>
            <a:r>
              <a:rPr lang="en-IN" dirty="0" smtClean="0">
                <a:solidFill>
                  <a:schemeClr val="accent4">
                    <a:lumMod val="50000"/>
                  </a:schemeClr>
                </a:solidFill>
                <a:latin typeface="Bernard MT Condensed" pitchFamily="18" charset="0"/>
              </a:rPr>
              <a:t>STUDENT LOGIN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ernard MT Condensed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Indraneel\Desktop\IM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24744"/>
            <a:ext cx="8208912" cy="53285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>
                <a:solidFill>
                  <a:srgbClr val="002060"/>
                </a:solidFill>
                <a:latin typeface="Copperplate Gothic Bold" pitchFamily="34" charset="0"/>
              </a:rPr>
              <a:t>PROJECT NAME:LOGIN PAGE</a:t>
            </a:r>
            <a:br>
              <a:rPr lang="en-IN" dirty="0" smtClean="0">
                <a:solidFill>
                  <a:srgbClr val="002060"/>
                </a:solidFill>
                <a:latin typeface="Copperplate Gothic Bold" pitchFamily="34" charset="0"/>
              </a:rPr>
            </a:br>
            <a:r>
              <a:rPr lang="en-IN" sz="3100" dirty="0" smtClean="0">
                <a:solidFill>
                  <a:srgbClr val="002060"/>
                </a:solidFill>
                <a:latin typeface="Copperplate Gothic Bold" pitchFamily="34" charset="0"/>
              </a:rPr>
              <a:t>(SNAPSHOT OF LOGIN PAGE)</a:t>
            </a:r>
            <a:r>
              <a:rPr lang="en-IN" dirty="0" smtClean="0">
                <a:solidFill>
                  <a:srgbClr val="002060"/>
                </a:solidFill>
                <a:latin typeface="Copperplate Gothic Bold" pitchFamily="34" charset="0"/>
              </a:rPr>
              <a:t/>
            </a:r>
            <a:br>
              <a:rPr lang="en-IN" dirty="0" smtClean="0">
                <a:solidFill>
                  <a:srgbClr val="002060"/>
                </a:solidFill>
                <a:latin typeface="Copperplate Gothic Bold" pitchFamily="34" charset="0"/>
              </a:rPr>
            </a:br>
            <a:endParaRPr lang="en-US" dirty="0">
              <a:solidFill>
                <a:srgbClr val="002060"/>
              </a:solidFill>
              <a:latin typeface="Copperplate Gothic Bold" pitchFamily="34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556792"/>
            <a:ext cx="8229600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332656"/>
            <a:ext cx="8229600" cy="792088"/>
          </a:xfrm>
        </p:spPr>
        <p:txBody>
          <a:bodyPr/>
          <a:lstStyle/>
          <a:p>
            <a:r>
              <a:rPr lang="en-IN" dirty="0" smtClean="0">
                <a:solidFill>
                  <a:schemeClr val="accent4">
                    <a:lumMod val="50000"/>
                  </a:schemeClr>
                </a:solidFill>
              </a:rPr>
              <a:t>Form Validation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060848"/>
            <a:ext cx="6400800" cy="302345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Indraneel\Desktop\IM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4784"/>
            <a:ext cx="8554803" cy="48097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0" y="404664"/>
            <a:ext cx="8229600" cy="1008112"/>
          </a:xfrm>
        </p:spPr>
        <p:txBody>
          <a:bodyPr/>
          <a:lstStyle/>
          <a:p>
            <a:r>
              <a:rPr lang="en-IN" dirty="0" smtClean="0">
                <a:solidFill>
                  <a:schemeClr val="accent4">
                    <a:lumMod val="50000"/>
                  </a:schemeClr>
                </a:solidFill>
              </a:rPr>
              <a:t>Form validation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Indraneel\Desktop\IM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628800"/>
            <a:ext cx="7684604" cy="43204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332656"/>
            <a:ext cx="8229600" cy="792088"/>
          </a:xfrm>
        </p:spPr>
        <p:txBody>
          <a:bodyPr/>
          <a:lstStyle/>
          <a:p>
            <a:r>
              <a:rPr lang="en-IN" dirty="0" smtClean="0">
                <a:solidFill>
                  <a:schemeClr val="accent5">
                    <a:lumMod val="50000"/>
                  </a:schemeClr>
                </a:solidFill>
              </a:rPr>
              <a:t>Work done by 14/it/21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1700808"/>
            <a:ext cx="6400800" cy="3528392"/>
          </a:xfrm>
        </p:spPr>
        <p:txBody>
          <a:bodyPr/>
          <a:lstStyle/>
          <a:p>
            <a:pPr algn="l">
              <a:buFont typeface="Arial" pitchFamily="34" charset="0"/>
              <a:buChar char="•"/>
            </a:pPr>
            <a:r>
              <a:rPr lang="en-IN" dirty="0" smtClean="0"/>
              <a:t>Created html code of student login page.</a:t>
            </a:r>
          </a:p>
          <a:p>
            <a:pPr algn="l">
              <a:buFont typeface="Arial" pitchFamily="34" charset="0"/>
              <a:buChar char="•"/>
            </a:pPr>
            <a:r>
              <a:rPr lang="en-IN" dirty="0" smtClean="0"/>
              <a:t>Created </a:t>
            </a:r>
            <a:r>
              <a:rPr lang="en-IN" dirty="0" err="1" smtClean="0"/>
              <a:t>css</a:t>
            </a:r>
            <a:r>
              <a:rPr lang="en-IN" dirty="0" smtClean="0"/>
              <a:t> code of student login page</a:t>
            </a:r>
          </a:p>
          <a:p>
            <a:pPr algn="l">
              <a:buFont typeface="Arial" pitchFamily="34" charset="0"/>
              <a:buChar char="•"/>
            </a:pPr>
            <a:r>
              <a:rPr lang="en-IN" dirty="0" smtClean="0"/>
              <a:t>Validation of  student login page.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188640"/>
            <a:ext cx="8229600" cy="1008112"/>
          </a:xfrm>
        </p:spPr>
        <p:txBody>
          <a:bodyPr/>
          <a:lstStyle/>
          <a:p>
            <a:r>
              <a:rPr lang="en-IN" dirty="0" smtClean="0">
                <a:solidFill>
                  <a:schemeClr val="accent5">
                    <a:lumMod val="50000"/>
                  </a:schemeClr>
                </a:solidFill>
              </a:rPr>
              <a:t>Work done by 14/it/31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060848"/>
            <a:ext cx="6400800" cy="3023450"/>
          </a:xfrm>
        </p:spPr>
        <p:txBody>
          <a:bodyPr/>
          <a:lstStyle/>
          <a:p>
            <a:pPr algn="l">
              <a:buFont typeface="Arial" pitchFamily="34" charset="0"/>
              <a:buChar char="•"/>
            </a:pPr>
            <a:r>
              <a:rPr lang="en-IN" dirty="0" smtClean="0"/>
              <a:t>Created presentation of the website.</a:t>
            </a:r>
          </a:p>
          <a:p>
            <a:pPr algn="l">
              <a:buFont typeface="Arial" pitchFamily="34" charset="0"/>
              <a:buChar char="•"/>
            </a:pPr>
            <a:r>
              <a:rPr lang="en-IN" dirty="0" smtClean="0"/>
              <a:t>Form validation.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332656"/>
            <a:ext cx="8229600" cy="864096"/>
          </a:xfrm>
        </p:spPr>
        <p:txBody>
          <a:bodyPr/>
          <a:lstStyle/>
          <a:p>
            <a:r>
              <a:rPr lang="en-IN" dirty="0" smtClean="0">
                <a:solidFill>
                  <a:schemeClr val="accent5">
                    <a:lumMod val="50000"/>
                  </a:schemeClr>
                </a:solidFill>
              </a:rPr>
              <a:t>Work done by 14/it/51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484784"/>
            <a:ext cx="6400800" cy="3599514"/>
          </a:xfrm>
        </p:spPr>
        <p:txBody>
          <a:bodyPr/>
          <a:lstStyle/>
          <a:p>
            <a:pPr algn="l">
              <a:buFont typeface="Arial" pitchFamily="34" charset="0"/>
              <a:buChar char="•"/>
            </a:pPr>
            <a:r>
              <a:rPr lang="en-IN" dirty="0" smtClean="0"/>
              <a:t>Form Validation of admin registration page.</a:t>
            </a:r>
          </a:p>
          <a:p>
            <a:pPr algn="l">
              <a:buFont typeface="Arial" pitchFamily="34" charset="0"/>
              <a:buChar char="•"/>
            </a:pPr>
            <a:r>
              <a:rPr lang="en-IN" dirty="0" smtClean="0"/>
              <a:t>Form validation of student registration page.</a:t>
            </a:r>
          </a:p>
          <a:p>
            <a:pPr algn="l">
              <a:buFont typeface="Arial" pitchFamily="34" charset="0"/>
              <a:buChar char="•"/>
            </a:pPr>
            <a:r>
              <a:rPr lang="en-IN" dirty="0" smtClean="0"/>
              <a:t>Validation of admin login page.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0" y="260648"/>
            <a:ext cx="8229600" cy="1368152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accent4">
                    <a:lumMod val="50000"/>
                  </a:schemeClr>
                </a:solidFill>
                <a:latin typeface="Bernard MT Condensed" pitchFamily="18" charset="0"/>
              </a:rPr>
              <a:t>TASK TO BE DONE</a:t>
            </a:r>
            <a:br>
              <a:rPr lang="en-IN" dirty="0" smtClean="0">
                <a:solidFill>
                  <a:schemeClr val="accent4">
                    <a:lumMod val="50000"/>
                  </a:schemeClr>
                </a:solidFill>
                <a:latin typeface="Bernard MT Condensed" pitchFamily="18" charset="0"/>
              </a:rPr>
            </a:br>
            <a:r>
              <a:rPr lang="en-IN" dirty="0" smtClean="0">
                <a:solidFill>
                  <a:schemeClr val="accent4">
                    <a:lumMod val="50000"/>
                  </a:schemeClr>
                </a:solidFill>
                <a:latin typeface="Bernard MT Condensed" pitchFamily="18" charset="0"/>
              </a:rPr>
              <a:t> NEXT WEEK:  22/02/17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ernard MT Condensed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88840"/>
            <a:ext cx="6400800" cy="3095458"/>
          </a:xfrm>
        </p:spPr>
        <p:txBody>
          <a:bodyPr/>
          <a:lstStyle/>
          <a:p>
            <a:pPr algn="l">
              <a:buFont typeface="Arial" pitchFamily="34" charset="0"/>
              <a:buChar char="•"/>
            </a:pPr>
            <a:r>
              <a:rPr lang="en-IN" dirty="0" smtClean="0"/>
              <a:t>Database  creation of website.</a:t>
            </a:r>
          </a:p>
          <a:p>
            <a:pPr algn="l">
              <a:buFont typeface="Arial" pitchFamily="34" charset="0"/>
              <a:buChar char="•"/>
            </a:pPr>
            <a:r>
              <a:rPr lang="en-IN" dirty="0" smtClean="0"/>
              <a:t>Admin display page after login.</a:t>
            </a:r>
          </a:p>
          <a:p>
            <a:pPr algn="l">
              <a:buFont typeface="Arial" pitchFamily="34" charset="0"/>
              <a:buChar char="•"/>
            </a:pPr>
            <a:r>
              <a:rPr lang="en-IN" dirty="0" smtClean="0"/>
              <a:t>Change display. 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pperplate Gothic Bold" pitchFamily="34" charset="0"/>
              </a:rPr>
              <a:t>DAY 5  :01.03.2017</a:t>
            </a:r>
            <a:endParaRPr lang="en-US" dirty="0">
              <a:latin typeface="Copperplate Gothic Bol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                  </a:t>
            </a:r>
          </a:p>
          <a:p>
            <a:r>
              <a:rPr lang="en-US" sz="3200" dirty="0" smtClean="0">
                <a:latin typeface="Stencil" pitchFamily="82" charset="0"/>
              </a:rPr>
              <a:t>         Work Done by:</a:t>
            </a:r>
          </a:p>
          <a:p>
            <a:pPr lvl="6"/>
            <a:r>
              <a:rPr lang="en-US" sz="3200" dirty="0" smtClean="0">
                <a:latin typeface="Stencil" pitchFamily="82" charset="0"/>
              </a:rPr>
              <a:t>14/IT/21</a:t>
            </a:r>
          </a:p>
          <a:p>
            <a:pPr lvl="6"/>
            <a:r>
              <a:rPr lang="en-US" sz="3200" dirty="0" smtClean="0">
                <a:latin typeface="Stencil" pitchFamily="82" charset="0"/>
              </a:rPr>
              <a:t>14/IT/31</a:t>
            </a:r>
          </a:p>
          <a:p>
            <a:pPr lvl="6"/>
            <a:r>
              <a:rPr lang="en-US" sz="3200" dirty="0" smtClean="0">
                <a:latin typeface="Stencil" pitchFamily="82" charset="0"/>
              </a:rPr>
              <a:t>14/IT/51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002060"/>
                </a:solidFill>
                <a:latin typeface="Edwardian Script ITC" pitchFamily="66" charset="0"/>
              </a:rPr>
              <a:t>Creation of navigation bar</a:t>
            </a:r>
            <a:endParaRPr lang="en-US" sz="8000" dirty="0">
              <a:solidFill>
                <a:srgbClr val="002060"/>
              </a:solidFill>
              <a:latin typeface="Edwardian Script ITC" pitchFamily="66" charset="0"/>
            </a:endParaRPr>
          </a:p>
        </p:txBody>
      </p:sp>
      <p:pic>
        <p:nvPicPr>
          <p:cNvPr id="4" name="Content Placeholder 3" descr="Screenshot (7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9552" y="1916832"/>
            <a:ext cx="8136904" cy="4536504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solidFill>
                  <a:srgbClr val="002060"/>
                </a:solidFill>
                <a:latin typeface="Edwardian Script ITC" pitchFamily="66" charset="0"/>
              </a:rPr>
              <a:t>Adding Calendar Form</a:t>
            </a:r>
            <a:endParaRPr lang="en-US" sz="7200" dirty="0">
              <a:solidFill>
                <a:srgbClr val="002060"/>
              </a:solidFill>
              <a:latin typeface="Edwardian Script ITC" pitchFamily="66" charset="0"/>
            </a:endParaRPr>
          </a:p>
        </p:txBody>
      </p:sp>
      <p:pic>
        <p:nvPicPr>
          <p:cNvPr id="6" name="Content Placeholder 5" descr="Screenshot (11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3568" y="1772816"/>
            <a:ext cx="7920880" cy="4464496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9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87624" y="476672"/>
            <a:ext cx="7596336" cy="5688632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2060"/>
                </a:solidFill>
                <a:latin typeface="Copperplate Gothic Bold" pitchFamily="34" charset="0"/>
              </a:rPr>
              <a:t>HTML CODE:</a:t>
            </a:r>
            <a:endParaRPr lang="en-US" dirty="0">
              <a:solidFill>
                <a:srgbClr val="002060"/>
              </a:solidFill>
              <a:latin typeface="Copperplate Gothic Bol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42920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 smtClean="0"/>
              <a:t>&lt;!DOCTYPE HTML&gt;</a:t>
            </a:r>
          </a:p>
          <a:p>
            <a:pPr>
              <a:buNone/>
            </a:pPr>
            <a:r>
              <a:rPr lang="en-US" dirty="0" smtClean="0"/>
              <a:t>&lt;html&gt;</a:t>
            </a:r>
          </a:p>
          <a:p>
            <a:pPr>
              <a:buNone/>
            </a:pPr>
            <a:r>
              <a:rPr lang="en-US" dirty="0" smtClean="0"/>
              <a:t>	&lt;head&gt;</a:t>
            </a:r>
          </a:p>
          <a:p>
            <a:pPr>
              <a:buNone/>
            </a:pPr>
            <a:r>
              <a:rPr lang="en-US" dirty="0" smtClean="0"/>
              <a:t>		</a:t>
            </a:r>
          </a:p>
          <a:p>
            <a:pPr>
              <a:buNone/>
            </a:pPr>
            <a:r>
              <a:rPr lang="en-US" dirty="0" smtClean="0"/>
              <a:t>		&lt;title&gt;Test Page&lt;/title&gt;</a:t>
            </a:r>
          </a:p>
          <a:p>
            <a:pPr>
              <a:buNone/>
            </a:pPr>
            <a:r>
              <a:rPr lang="en-US" dirty="0" smtClean="0"/>
              <a:t>		&lt;style&gt;</a:t>
            </a:r>
          </a:p>
          <a:p>
            <a:pPr>
              <a:buNone/>
            </a:pPr>
            <a:r>
              <a:rPr lang="en-US" dirty="0" smtClean="0"/>
              <a:t>		.new{</a:t>
            </a:r>
          </a:p>
          <a:p>
            <a:pPr>
              <a:buNone/>
            </a:pPr>
            <a:r>
              <a:rPr lang="en-US" dirty="0" smtClean="0"/>
              <a:t>			background: #0000FF;</a:t>
            </a:r>
          </a:p>
          <a:p>
            <a:pPr>
              <a:buNone/>
            </a:pPr>
            <a:r>
              <a:rPr lang="en-US" dirty="0" smtClean="0"/>
              <a:t>			text-align: center;</a:t>
            </a:r>
          </a:p>
          <a:p>
            <a:pPr>
              <a:buNone/>
            </a:pPr>
            <a:r>
              <a:rPr lang="en-US" dirty="0" smtClean="0"/>
              <a:t>			font-size: 70px;</a:t>
            </a:r>
          </a:p>
          <a:p>
            <a:pPr>
              <a:buNone/>
            </a:pPr>
            <a:r>
              <a:rPr lang="en-US" dirty="0" smtClean="0"/>
              <a:t>		}</a:t>
            </a:r>
          </a:p>
          <a:p>
            <a:pPr>
              <a:buNone/>
            </a:pPr>
            <a:r>
              <a:rPr lang="en-US" dirty="0" smtClean="0"/>
              <a:t>		&lt;/style&gt;</a:t>
            </a:r>
          </a:p>
          <a:p>
            <a:pPr>
              <a:buNone/>
            </a:pPr>
            <a:r>
              <a:rPr lang="en-US" dirty="0" smtClean="0"/>
              <a:t>		</a:t>
            </a:r>
          </a:p>
          <a:p>
            <a:pPr>
              <a:buNone/>
            </a:pPr>
            <a:r>
              <a:rPr lang="en-US" dirty="0" smtClean="0"/>
              <a:t>	&lt;/head&gt;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2060"/>
                </a:solidFill>
                <a:latin typeface="Edwardian Script ITC" pitchFamily="66" charset="0"/>
              </a:rPr>
              <a:t>About  form</a:t>
            </a:r>
            <a:endParaRPr lang="en-US" sz="9600" dirty="0">
              <a:solidFill>
                <a:srgbClr val="002060"/>
              </a:solidFill>
              <a:latin typeface="Edwardian Script ITC" pitchFamily="66" charset="0"/>
            </a:endParaRPr>
          </a:p>
        </p:txBody>
      </p:sp>
      <p:pic>
        <p:nvPicPr>
          <p:cNvPr id="4" name="Content Placeholder 3" descr="Screenshot (10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41017"/>
            <a:ext cx="8229600" cy="4626891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solidFill>
                  <a:srgbClr val="002060"/>
                </a:solidFill>
                <a:latin typeface="Stencil" pitchFamily="82" charset="0"/>
              </a:rPr>
              <a:t>Work</a:t>
            </a:r>
            <a:r>
              <a:rPr lang="en-US" dirty="0" smtClean="0">
                <a:latin typeface="Stencil" pitchFamily="82" charset="0"/>
              </a:rPr>
              <a:t> </a:t>
            </a:r>
            <a:r>
              <a:rPr lang="en-US" u="sng" dirty="0" smtClean="0">
                <a:solidFill>
                  <a:srgbClr val="002060"/>
                </a:solidFill>
                <a:latin typeface="Stencil" pitchFamily="82" charset="0"/>
              </a:rPr>
              <a:t>Distribution</a:t>
            </a:r>
            <a:endParaRPr lang="en-US" u="sng" dirty="0">
              <a:solidFill>
                <a:srgbClr val="00206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002060"/>
                </a:solidFill>
              </a:rPr>
              <a:t>       14/IT/21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 Added navigation bar , calendar ,radio buttons to the page.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 HTML and CSS code </a:t>
            </a:r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u="sng" dirty="0" smtClean="0">
                <a:solidFill>
                  <a:srgbClr val="002060"/>
                </a:solidFill>
                <a:latin typeface="Stencil" pitchFamily="82" charset="0"/>
              </a:rPr>
              <a:t>WORK</a:t>
            </a:r>
            <a:r>
              <a:rPr lang="en-US" sz="4000" dirty="0" smtClean="0">
                <a:solidFill>
                  <a:srgbClr val="002060"/>
                </a:solidFill>
                <a:latin typeface="Stencil" pitchFamily="82" charset="0"/>
              </a:rPr>
              <a:t> </a:t>
            </a:r>
            <a:r>
              <a:rPr lang="en-US" sz="4400" u="sng" dirty="0" smtClean="0">
                <a:solidFill>
                  <a:srgbClr val="002060"/>
                </a:solidFill>
                <a:latin typeface="Stencil" pitchFamily="82" charset="0"/>
              </a:rPr>
              <a:t>DISTRIBUTION</a:t>
            </a:r>
            <a:endParaRPr lang="en-US" sz="4400" u="sng" dirty="0">
              <a:solidFill>
                <a:srgbClr val="00206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solidFill>
                  <a:srgbClr val="002060"/>
                </a:solidFill>
              </a:rPr>
              <a:t>    14/IT/31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Worked on html  and </a:t>
            </a:r>
            <a:r>
              <a:rPr lang="en-US" dirty="0" err="1" smtClean="0">
                <a:solidFill>
                  <a:srgbClr val="002060"/>
                </a:solidFill>
              </a:rPr>
              <a:t>css</a:t>
            </a:r>
            <a:r>
              <a:rPr lang="en-US" dirty="0" smtClean="0">
                <a:solidFill>
                  <a:srgbClr val="002060"/>
                </a:solidFill>
              </a:rPr>
              <a:t> code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Presentation work.</a:t>
            </a:r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solidFill>
                  <a:srgbClr val="002060"/>
                </a:solidFill>
                <a:latin typeface="Stencil" pitchFamily="82" charset="0"/>
              </a:rPr>
              <a:t>Work</a:t>
            </a:r>
            <a:r>
              <a:rPr lang="en-US" dirty="0" smtClean="0">
                <a:latin typeface="Stencil" pitchFamily="82" charset="0"/>
              </a:rPr>
              <a:t> </a:t>
            </a:r>
            <a:r>
              <a:rPr lang="en-US" u="sng" dirty="0" smtClean="0">
                <a:solidFill>
                  <a:srgbClr val="002060"/>
                </a:solidFill>
                <a:latin typeface="Stencil" pitchFamily="82" charset="0"/>
              </a:rPr>
              <a:t>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002060"/>
                </a:solidFill>
              </a:rPr>
              <a:t>       14/IT/51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Worked on html and </a:t>
            </a:r>
            <a:r>
              <a:rPr lang="en-US" dirty="0" err="1" smtClean="0">
                <a:solidFill>
                  <a:srgbClr val="002060"/>
                </a:solidFill>
              </a:rPr>
              <a:t>css</a:t>
            </a:r>
            <a:r>
              <a:rPr lang="en-US" dirty="0" smtClean="0">
                <a:solidFill>
                  <a:srgbClr val="002060"/>
                </a:solidFill>
              </a:rPr>
              <a:t> code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Form validation</a:t>
            </a:r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Copperplate Gothic Bold" pitchFamily="34" charset="0"/>
              </a:rPr>
              <a:t>TASK TO BE DONE NEXT</a:t>
            </a:r>
            <a:br>
              <a:rPr lang="en-US" dirty="0" smtClean="0">
                <a:solidFill>
                  <a:srgbClr val="002060"/>
                </a:solidFill>
                <a:latin typeface="Copperplate Gothic Bold" pitchFamily="34" charset="0"/>
              </a:rPr>
            </a:br>
            <a:r>
              <a:rPr lang="en-US" dirty="0" smtClean="0">
                <a:solidFill>
                  <a:srgbClr val="002060"/>
                </a:solidFill>
                <a:latin typeface="Copperplate Gothic Bold" pitchFamily="34" charset="0"/>
              </a:rPr>
              <a:t> WEEK(08-03-2017)</a:t>
            </a:r>
            <a:endParaRPr lang="en-US" dirty="0">
              <a:solidFill>
                <a:srgbClr val="002060"/>
              </a:solidFill>
              <a:latin typeface="Copperplate Gothic Bol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rgbClr val="002060"/>
                </a:solidFill>
              </a:rPr>
              <a:t>Database creation</a:t>
            </a:r>
          </a:p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rgbClr val="002060"/>
                </a:solidFill>
              </a:rPr>
              <a:t>Further modifying of the web page.</a:t>
            </a:r>
            <a:endParaRPr lang="en-US" sz="3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6 (DATE:08.03.17)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  <a:latin typeface="Rockwell Extra Bold" pitchFamily="18" charset="0"/>
              </a:rPr>
              <a:t>WORK DONE BY:</a:t>
            </a:r>
          </a:p>
          <a:p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  <a:latin typeface="Rockwell Extra Bold" pitchFamily="18" charset="0"/>
              </a:rPr>
              <a:t>14/IT/21</a:t>
            </a:r>
          </a:p>
          <a:p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  <a:latin typeface="Rockwell Extra Bold" pitchFamily="18" charset="0"/>
              </a:rPr>
              <a:t>14/IT/31</a:t>
            </a:r>
            <a:endParaRPr lang="en-US" sz="3600" dirty="0">
              <a:solidFill>
                <a:schemeClr val="accent5">
                  <a:lumMod val="50000"/>
                </a:schemeClr>
              </a:solidFill>
              <a:latin typeface="Rockwell Extra Bold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Stencil" pitchFamily="82" charset="0"/>
              </a:rPr>
              <a:t>ADMIN REGISTRATION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Stencil" pitchFamily="82" charset="0"/>
            </a:endParaRPr>
          </a:p>
        </p:txBody>
      </p:sp>
      <p:pic>
        <p:nvPicPr>
          <p:cNvPr id="4" name="Content Placeholder 3" descr="Screenshot (5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41017"/>
            <a:ext cx="8229600" cy="4626891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solidFill>
                  <a:schemeClr val="accent5">
                    <a:lumMod val="50000"/>
                  </a:schemeClr>
                </a:solidFill>
                <a:latin typeface="Stencil" pitchFamily="82" charset="0"/>
              </a:rPr>
              <a:t>WORK DONE:</a:t>
            </a:r>
            <a:endParaRPr lang="en-US" u="sng" dirty="0">
              <a:solidFill>
                <a:schemeClr val="accent5">
                  <a:lumMod val="50000"/>
                </a:schemeClr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Cooper Black" pitchFamily="18" charset="0"/>
              </a:rPr>
              <a:t>Database connection (Admin registration page)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Cooper Black" pitchFamily="18" charset="0"/>
              </a:rPr>
              <a:t>Further modified the web page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Cooper Black" pitchFamily="18" charset="0"/>
              </a:rPr>
              <a:t>Worked on navigation bar implementation.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Bernard MT Condensed" pitchFamily="18" charset="0"/>
              </a:rPr>
              <a:t>TASKS TO BE COMPLETED NEXT WEEK</a:t>
            </a:r>
            <a:b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Bernard MT Condensed" pitchFamily="18" charset="0"/>
              </a:rPr>
            </a:br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Bernard MT Condensed" pitchFamily="18" charset="0"/>
              </a:rPr>
              <a:t>DATE:15.03.17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Bernard MT Condensed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Cooper Black" pitchFamily="18" charset="0"/>
              </a:rPr>
              <a:t>Database connection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Cooper Black" pitchFamily="18" charset="0"/>
              </a:rPr>
              <a:t>of student registration to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Cooper Black" pitchFamily="18" charset="0"/>
              </a:rPr>
              <a:t>the web page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Cooper Black" pitchFamily="18" charset="0"/>
              </a:rPr>
              <a:t>Modification of the web page.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Cooper Black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Algerian" pitchFamily="82" charset="0"/>
              </a:rPr>
              <a:t>GROUP:20</a:t>
            </a:r>
            <a:b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Algerian" pitchFamily="82" charset="0"/>
              </a:rPr>
            </a:br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Algerian" pitchFamily="82" charset="0"/>
              </a:rPr>
              <a:t>dATE:23.03.17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Stencil" pitchFamily="82" charset="0"/>
              </a:rPr>
              <a:t>ROLL NO: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Stencil" pitchFamily="82" charset="0"/>
              </a:rPr>
              <a:t>14/IT/21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Stencil" pitchFamily="82" charset="0"/>
              </a:rPr>
              <a:t>14/IT/31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Stencil" pitchFamily="82" charset="0"/>
              </a:rPr>
              <a:t>14/IT/51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Stencil" pitchFamily="8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858000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smtClean="0"/>
              <a:t>&lt;body&gt;</a:t>
            </a:r>
          </a:p>
          <a:p>
            <a:pPr lvl="1">
              <a:buNone/>
            </a:pPr>
            <a:r>
              <a:rPr lang="en-US" dirty="0" smtClean="0"/>
              <a:t>&lt;div id="</a:t>
            </a:r>
            <a:r>
              <a:rPr lang="en-US" dirty="0" err="1" smtClean="0"/>
              <a:t>login_form</a:t>
            </a:r>
            <a:r>
              <a:rPr lang="en-US" dirty="0" smtClean="0"/>
              <a:t>"&gt;</a:t>
            </a:r>
          </a:p>
          <a:p>
            <a:pPr>
              <a:buNone/>
            </a:pPr>
            <a:r>
              <a:rPr lang="en-US" dirty="0" smtClean="0"/>
              <a:t>	&lt;div class ="new"&gt;&lt;marquee direction="left"&gt;ENTER LOGIN DETAILS.&lt;/marquee&gt;&lt;/div&gt;</a:t>
            </a:r>
          </a:p>
          <a:p>
            <a:pPr>
              <a:buNone/>
            </a:pPr>
            <a:r>
              <a:rPr lang="en-US" dirty="0" smtClean="0"/>
              <a:t>		&lt;center&gt;</a:t>
            </a:r>
          </a:p>
          <a:p>
            <a:pPr>
              <a:buNone/>
            </a:pPr>
            <a:r>
              <a:rPr lang="en-US" dirty="0" smtClean="0"/>
              <a:t>		&lt;form &gt;</a:t>
            </a:r>
          </a:p>
          <a:p>
            <a:pPr>
              <a:buNone/>
            </a:pPr>
            <a:r>
              <a:rPr lang="en-US" dirty="0" smtClean="0"/>
              <a:t>		&lt;table style="Margin-top:200px;"&gt;</a:t>
            </a:r>
          </a:p>
          <a:p>
            <a:pPr>
              <a:buNone/>
            </a:pPr>
            <a:r>
              <a:rPr lang="en-US" dirty="0" smtClean="0"/>
              <a:t>			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				&lt;td style="font-size: 20px"&gt;NAME:&lt;/td&gt;</a:t>
            </a:r>
          </a:p>
          <a:p>
            <a:pPr>
              <a:buNone/>
            </a:pPr>
            <a:r>
              <a:rPr lang="en-US" dirty="0" smtClean="0"/>
              <a:t>				&lt;td&gt;&lt;input type="text" name="name" required="true"&gt;&lt;/td&gt;</a:t>
            </a:r>
          </a:p>
          <a:p>
            <a:pPr>
              <a:buNone/>
            </a:pPr>
            <a:r>
              <a:rPr lang="en-US" dirty="0" smtClean="0"/>
              <a:t>			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			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				&lt;td&gt;PASSWORD:&lt;/td&gt;</a:t>
            </a:r>
          </a:p>
          <a:p>
            <a:pPr>
              <a:buNone/>
            </a:pPr>
            <a:r>
              <a:rPr lang="en-US" dirty="0" smtClean="0"/>
              <a:t>				&lt;td style="font-size: 20px"&gt;&lt;input type="password" name="</a:t>
            </a:r>
            <a:r>
              <a:rPr lang="en-US" dirty="0" err="1" smtClean="0"/>
              <a:t>pswd</a:t>
            </a:r>
            <a:r>
              <a:rPr lang="en-US" dirty="0" smtClean="0"/>
              <a:t>" required="true"&gt;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		&lt;/td&gt;</a:t>
            </a:r>
          </a:p>
          <a:p>
            <a:pPr>
              <a:buNone/>
            </a:pPr>
            <a:r>
              <a:rPr lang="en-US" dirty="0" smtClean="0"/>
              <a:t>			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			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				&lt;td&gt;&lt;input type="submit" value="Submit"&gt;&lt;/td&gt;</a:t>
            </a:r>
          </a:p>
          <a:p>
            <a:pPr>
              <a:buNone/>
            </a:pPr>
            <a:r>
              <a:rPr lang="en-US" dirty="0" smtClean="0"/>
              <a:t>			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		&lt;/table&gt;</a:t>
            </a:r>
          </a:p>
          <a:p>
            <a:pPr>
              <a:buNone/>
            </a:pPr>
            <a:r>
              <a:rPr lang="en-US" dirty="0" smtClean="0"/>
              <a:t>		&lt;/form&gt;</a:t>
            </a:r>
          </a:p>
          <a:p>
            <a:pPr>
              <a:buNone/>
            </a:pPr>
            <a:r>
              <a:rPr lang="en-US" dirty="0" smtClean="0"/>
              <a:t>		&lt;/center&gt;</a:t>
            </a:r>
          </a:p>
          <a:p>
            <a:pPr>
              <a:buNone/>
            </a:pPr>
            <a:r>
              <a:rPr lang="en-US" dirty="0" smtClean="0"/>
              <a:t>		&lt;/div&gt;</a:t>
            </a:r>
          </a:p>
          <a:p>
            <a:pPr>
              <a:buNone/>
            </a:pPr>
            <a:r>
              <a:rPr lang="en-US" dirty="0" smtClean="0"/>
              <a:t>		&lt;/div&gt;</a:t>
            </a:r>
          </a:p>
          <a:p>
            <a:pPr>
              <a:buNone/>
            </a:pPr>
            <a:r>
              <a:rPr lang="en-US" dirty="0" smtClean="0"/>
              <a:t>	&lt;/body&gt;</a:t>
            </a:r>
          </a:p>
          <a:p>
            <a:pPr>
              <a:buNone/>
            </a:pPr>
            <a:r>
              <a:rPr lang="en-US" dirty="0" smtClean="0"/>
              <a:t>&lt;/html&gt;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Algerian" pitchFamily="82" charset="0"/>
              </a:rPr>
              <a:t>STUDENT REGISTRATION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Algerian" pitchFamily="82" charset="0"/>
            </a:endParaRPr>
          </a:p>
        </p:txBody>
      </p:sp>
      <p:pic>
        <p:nvPicPr>
          <p:cNvPr id="4" name="Content Placeholder 3" descr="Screenshot (4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41017"/>
            <a:ext cx="8229600" cy="4626891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Stencil" pitchFamily="82" charset="0"/>
              </a:rPr>
              <a:t>ADMIN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Stencil" pitchFamily="82" charset="0"/>
              </a:rPr>
              <a:t>Display panel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Stencil" pitchFamily="82" charset="0"/>
            </a:endParaRPr>
          </a:p>
        </p:txBody>
      </p:sp>
      <p:pic>
        <p:nvPicPr>
          <p:cNvPr id="4" name="Content Placeholder 3" descr="Screenshot (6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41017"/>
            <a:ext cx="8229600" cy="4626891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Stencil" pitchFamily="82" charset="0"/>
              </a:rPr>
              <a:t>STUDENT Display panel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Stencil" pitchFamily="82" charset="0"/>
            </a:endParaRPr>
          </a:p>
        </p:txBody>
      </p:sp>
      <p:pic>
        <p:nvPicPr>
          <p:cNvPr id="4" name="Content Placeholder 3" descr="Screenshot (7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41017"/>
            <a:ext cx="8229600" cy="4626891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84784"/>
            <a:ext cx="9144000" cy="514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520" y="404664"/>
            <a:ext cx="849694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latin typeface="Adobe Gothic Std B" pitchFamily="34" charset="-128"/>
                <a:ea typeface="Adobe Gothic Std B" pitchFamily="34" charset="-128"/>
              </a:rPr>
              <a:t>Student Login</a:t>
            </a:r>
            <a:endParaRPr lang="en-US" dirty="0">
              <a:latin typeface="Adobe Gothic Std B" pitchFamily="34" charset="-128"/>
              <a:ea typeface="Adobe Gothic Std B" pitchFamily="34" charset="-128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Algerian" pitchFamily="82" charset="0"/>
              </a:rPr>
              <a:t>WORK DONE: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Cooper Black" pitchFamily="18" charset="0"/>
              </a:rPr>
              <a:t>Database connection to the page</a:t>
            </a:r>
            <a:endParaRPr lang="en-US" dirty="0" smtClean="0">
              <a:solidFill>
                <a:schemeClr val="accent5">
                  <a:lumMod val="50000"/>
                </a:schemeClr>
              </a:solidFill>
              <a:latin typeface="Cooper Black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Cooper Black" pitchFamily="18" charset="0"/>
              </a:rPr>
              <a:t>Further modification to the web page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Cooper Black" pitchFamily="18" charset="0"/>
              </a:rPr>
              <a:t>Presentation of the weekly work</a:t>
            </a:r>
          </a:p>
          <a:p>
            <a:pPr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  <a:latin typeface="Cooper Black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Algerian" pitchFamily="82" charset="0"/>
              </a:rPr>
              <a:t>TASKS TO BE COMPLETED NEXT WEEK(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Rockwell Extra Bold" pitchFamily="18" charset="0"/>
              </a:rPr>
              <a:t>Date:29.03.17)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Cooper Black" pitchFamily="18" charset="0"/>
              </a:rPr>
              <a:t>Adding few more details of the student to the student’s registration page.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Cooper Black" pitchFamily="18" charset="0"/>
              </a:rPr>
              <a:t>Overall view of the project. 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Cooper Black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136904" cy="6165304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rgbClr val="002060"/>
                </a:solidFill>
                <a:latin typeface="Copperplate Gothic Bold" pitchFamily="34" charset="0"/>
              </a:rPr>
              <a:t>TASK FOR NEXT WEEK(25/01/17):</a:t>
            </a:r>
          </a:p>
          <a:p>
            <a:pPr algn="l"/>
            <a:r>
              <a:rPr lang="en-IN" dirty="0" smtClean="0">
                <a:solidFill>
                  <a:srgbClr val="002060"/>
                </a:solidFill>
                <a:latin typeface="Copperplate Gothic Bold" pitchFamily="34" charset="0"/>
              </a:rPr>
              <a:t>1.Home Page</a:t>
            </a:r>
          </a:p>
          <a:p>
            <a:pPr algn="l"/>
            <a:r>
              <a:rPr lang="en-IN" dirty="0" smtClean="0">
                <a:solidFill>
                  <a:srgbClr val="002060"/>
                </a:solidFill>
                <a:latin typeface="Copperplate Gothic Bold" pitchFamily="34" charset="0"/>
              </a:rPr>
              <a:t>2.Login Page</a:t>
            </a:r>
            <a:endParaRPr lang="en-US" dirty="0">
              <a:solidFill>
                <a:srgbClr val="002060"/>
              </a:solidFill>
              <a:latin typeface="Copperplate Gothic Bold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88640"/>
            <a:ext cx="8229600" cy="1540768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rgbClr val="002060"/>
                </a:solidFill>
                <a:latin typeface="Copperplate Gothic Bold" pitchFamily="34" charset="0"/>
              </a:rPr>
              <a:t>Day 2</a:t>
            </a:r>
            <a:br>
              <a:rPr lang="en-IN" dirty="0" smtClean="0">
                <a:solidFill>
                  <a:srgbClr val="002060"/>
                </a:solidFill>
                <a:latin typeface="Copperplate Gothic Bold" pitchFamily="34" charset="0"/>
              </a:rPr>
            </a:br>
            <a:r>
              <a:rPr lang="en-IN" dirty="0" smtClean="0">
                <a:solidFill>
                  <a:srgbClr val="002060"/>
                </a:solidFill>
                <a:latin typeface="Copperplate Gothic Bold" pitchFamily="34" charset="0"/>
              </a:rPr>
              <a:t>Date:25-1-17</a:t>
            </a:r>
            <a:endParaRPr lang="en-US" dirty="0">
              <a:solidFill>
                <a:srgbClr val="002060"/>
              </a:solidFill>
              <a:latin typeface="Copperplate Gothic Bold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204864"/>
            <a:ext cx="8892480" cy="4653136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332656"/>
            <a:ext cx="8229600" cy="1036712"/>
          </a:xfrm>
        </p:spPr>
        <p:txBody>
          <a:bodyPr/>
          <a:lstStyle/>
          <a:p>
            <a:r>
              <a:rPr lang="en-IN" dirty="0" smtClean="0">
                <a:solidFill>
                  <a:srgbClr val="002060"/>
                </a:solidFill>
                <a:latin typeface="Copperplate Gothic Bold" pitchFamily="34" charset="0"/>
              </a:rPr>
              <a:t>HOME PAGE</a:t>
            </a:r>
            <a:endParaRPr lang="en-US" dirty="0">
              <a:solidFill>
                <a:srgbClr val="002060"/>
              </a:solidFill>
              <a:latin typeface="Copperplate Gothic Bold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121287"/>
            <a:ext cx="8424936" cy="473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8229600" cy="779512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rgbClr val="002060"/>
                </a:solidFill>
                <a:latin typeface="Copperplate Gothic Bold" pitchFamily="34" charset="0"/>
              </a:rPr>
              <a:t>ADMIN  LOGIN</a:t>
            </a:r>
            <a:endParaRPr lang="en-US" dirty="0">
              <a:solidFill>
                <a:srgbClr val="002060"/>
              </a:solidFill>
              <a:latin typeface="Copperplate Gothic Bold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484784"/>
            <a:ext cx="8892480" cy="5373216"/>
          </a:xfrm>
        </p:spPr>
        <p:txBody>
          <a:bodyPr>
            <a:normAutofit/>
          </a:bodyPr>
          <a:lstStyle/>
          <a:p>
            <a:pPr algn="l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0" y="476672"/>
            <a:ext cx="8229600" cy="93610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TASKS TO BE COMPLETED</a:t>
            </a:r>
            <a:br>
              <a:rPr lang="en-US" dirty="0" smtClean="0">
                <a:solidFill>
                  <a:srgbClr val="002060"/>
                </a:solidFill>
              </a:rPr>
            </a:br>
            <a:r>
              <a:rPr lang="en-US" dirty="0" smtClean="0">
                <a:solidFill>
                  <a:srgbClr val="002060"/>
                </a:solidFill>
              </a:rPr>
              <a:t>08/02/17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1772816"/>
            <a:ext cx="7088832" cy="3311482"/>
          </a:xfrm>
        </p:spPr>
        <p:txBody>
          <a:bodyPr/>
          <a:lstStyle/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CREATE HTML REGISTRATION PAGE OF ADMIN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CREATE CSS REGISTRATION PAGE OF ADMIN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CREATE HTML STUDENT LOGIN PAGE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546</TotalTime>
  <Words>450</Words>
  <Application>Microsoft Office PowerPoint</Application>
  <PresentationFormat>On-screen Show (4:3)</PresentationFormat>
  <Paragraphs>162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Apex</vt:lpstr>
      <vt:lpstr>INTERNET AND WEB TECHNOLOGY  LAB(IT-652)</vt:lpstr>
      <vt:lpstr>PROJECT NAME:LOGIN PAGE (SNAPSHOT OF LOGIN PAGE) </vt:lpstr>
      <vt:lpstr>HTML CODE:</vt:lpstr>
      <vt:lpstr>Slide 4</vt:lpstr>
      <vt:lpstr>Slide 5</vt:lpstr>
      <vt:lpstr>Day 2 Date:25-1-17</vt:lpstr>
      <vt:lpstr>HOME PAGE</vt:lpstr>
      <vt:lpstr>ADMIN  LOGIN</vt:lpstr>
      <vt:lpstr>TASKS TO BE COMPLETED 08/02/17</vt:lpstr>
      <vt:lpstr>DAY 3: DATE:- 08/02/17</vt:lpstr>
      <vt:lpstr>ADMIN LOGIN</vt:lpstr>
      <vt:lpstr>ADMIN REGISTRATION</vt:lpstr>
      <vt:lpstr>STUDENT LOGIN</vt:lpstr>
      <vt:lpstr>WORK DISTRIBUTION</vt:lpstr>
      <vt:lpstr>WORK DISTRIBUTION</vt:lpstr>
      <vt:lpstr>WORK DISTRIBUTION</vt:lpstr>
      <vt:lpstr>Tasks to be completed next week (15/02/17)</vt:lpstr>
      <vt:lpstr>Day 4: 15/02/17</vt:lpstr>
      <vt:lpstr>STUDENT LOGIN</vt:lpstr>
      <vt:lpstr>Form Validation</vt:lpstr>
      <vt:lpstr>Form validation</vt:lpstr>
      <vt:lpstr>Work done by 14/it/21</vt:lpstr>
      <vt:lpstr>Work done by 14/it/31</vt:lpstr>
      <vt:lpstr>Work done by 14/it/51</vt:lpstr>
      <vt:lpstr>TASK TO BE DONE  NEXT WEEK:  22/02/17</vt:lpstr>
      <vt:lpstr>DAY 5  :01.03.2017</vt:lpstr>
      <vt:lpstr>Creation of navigation bar</vt:lpstr>
      <vt:lpstr>Adding Calendar Form</vt:lpstr>
      <vt:lpstr>Slide 29</vt:lpstr>
      <vt:lpstr>About  form</vt:lpstr>
      <vt:lpstr>Work Distribution</vt:lpstr>
      <vt:lpstr>WORK DISTRIBUTION</vt:lpstr>
      <vt:lpstr>Work Distribution</vt:lpstr>
      <vt:lpstr>TASK TO BE DONE NEXT  WEEK(08-03-2017)</vt:lpstr>
      <vt:lpstr>DAY 6 (DATE:08.03.17)</vt:lpstr>
      <vt:lpstr>ADMIN REGISTRATION</vt:lpstr>
      <vt:lpstr>WORK DONE:</vt:lpstr>
      <vt:lpstr>TASKS TO BE COMPLETED NEXT WEEK DATE:15.03.17</vt:lpstr>
      <vt:lpstr>GROUP:20 dATE:23.03.17</vt:lpstr>
      <vt:lpstr>STUDENT REGISTRATION</vt:lpstr>
      <vt:lpstr>ADMIN Display panel</vt:lpstr>
      <vt:lpstr>STUDENT Display panel</vt:lpstr>
      <vt:lpstr>Slide 43</vt:lpstr>
      <vt:lpstr>Slide 44</vt:lpstr>
      <vt:lpstr>WORK DONE:</vt:lpstr>
      <vt:lpstr>TASKS TO BE COMPLETED NEXT WEEK(Date:29.03.17)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AND WEB TECHNOLOGY LAB</dc:title>
  <dc:creator>Indraneel</dc:creator>
  <cp:lastModifiedBy>Indraneel</cp:lastModifiedBy>
  <cp:revision>64</cp:revision>
  <dcterms:created xsi:type="dcterms:W3CDTF">2017-01-18T05:09:06Z</dcterms:created>
  <dcterms:modified xsi:type="dcterms:W3CDTF">2017-03-22T04:28:29Z</dcterms:modified>
</cp:coreProperties>
</file>